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Source Sans Pro" panose="020B05030304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4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7582" y="332835"/>
            <a:ext cx="12673882" cy="2378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7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Logging and Monitoring for Security Events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817583" y="2710927"/>
            <a:ext cx="128015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security is paramount in today's digital world. This presentation explores the critical role of robust API logging and monitoring practices for proactive security.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34E4C-DE76-7D8D-A764-716DB9DDA6F4}"/>
              </a:ext>
            </a:extLst>
          </p:cNvPr>
          <p:cNvSpPr/>
          <p:nvPr/>
        </p:nvSpPr>
        <p:spPr>
          <a:xfrm>
            <a:off x="12801600" y="7767021"/>
            <a:ext cx="1742739" cy="376518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CC6A6-DAB7-7274-3B8B-DE227E35A9B8}"/>
              </a:ext>
            </a:extLst>
          </p:cNvPr>
          <p:cNvSpPr txBox="1"/>
          <p:nvPr/>
        </p:nvSpPr>
        <p:spPr>
          <a:xfrm>
            <a:off x="8713694" y="4975412"/>
            <a:ext cx="561549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IN" sz="2200" b="1" dirty="0">
                <a:ea typeface="Open Sans" panose="020B0606030504020204" pitchFamily="34" charset="0"/>
                <a:cs typeface="Open Sans" panose="020B0606030504020204" pitchFamily="34" charset="0"/>
              </a:rPr>
              <a:t>Guide : </a:t>
            </a:r>
            <a:r>
              <a:rPr lang="en-IN" sz="2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Dr.</a:t>
            </a:r>
            <a:r>
              <a:rPr lang="en-IN" sz="2200" b="1" dirty="0">
                <a:ea typeface="Open Sans" panose="020B0606030504020204" pitchFamily="34" charset="0"/>
                <a:cs typeface="Open Sans" panose="020B0606030504020204" pitchFamily="34" charset="0"/>
              </a:rPr>
              <a:t> S Radha</a:t>
            </a:r>
          </a:p>
          <a:p>
            <a:pPr marL="228600"/>
            <a:endParaRPr lang="en-IN" sz="2200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/>
            <a:r>
              <a:rPr lang="en-IN" sz="2200" b="1" dirty="0">
                <a:ea typeface="Open Sans" panose="020B0606030504020204" pitchFamily="34" charset="0"/>
                <a:cs typeface="Open Sans" panose="020B0606030504020204" pitchFamily="34" charset="0"/>
              </a:rPr>
              <a:t>Team Members: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IN" sz="2200" b="1" dirty="0">
                <a:ea typeface="Open Sans" panose="020B0606030504020204" pitchFamily="34" charset="0"/>
                <a:cs typeface="Open Sans" panose="020B0606030504020204" pitchFamily="34" charset="0"/>
              </a:rPr>
              <a:t>Abburi Bhavya Sri (21R11A05A5)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IN" sz="2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Kosuru</a:t>
            </a:r>
            <a:r>
              <a:rPr lang="en-IN" sz="2200" b="1" dirty="0">
                <a:ea typeface="Open Sans" panose="020B0606030504020204" pitchFamily="34" charset="0"/>
                <a:cs typeface="Open Sans" panose="020B0606030504020204" pitchFamily="34" charset="0"/>
              </a:rPr>
              <a:t> Bharath Kumar (21R11A05C8)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904" y="21933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08877"/>
            <a:ext cx="8101881" cy="2763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https://ieeexplore.ieee.org/document/9645216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https://www.pynt.io/blog/owasp-top-ten-blogs/the-matrix-chronicles-api-security-and-the-battle-for-sufficient-logging-and-monitoring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https://blog.shiftleft.io/api-security-101-insufficient-logging-and-monitoring-87a8e5996e36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 https://www.getknit.dev/blog/api-monitoring-and-logging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21F78-E2DF-72E6-1E6E-458916ED4901}"/>
              </a:ext>
            </a:extLst>
          </p:cNvPr>
          <p:cNvSpPr/>
          <p:nvPr/>
        </p:nvSpPr>
        <p:spPr>
          <a:xfrm>
            <a:off x="12847899" y="7778187"/>
            <a:ext cx="1689904" cy="451413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210" y="3349943"/>
            <a:ext cx="4909661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Abstract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210" y="4511278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11304" y="4598670"/>
            <a:ext cx="10727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8271" y="4511278"/>
            <a:ext cx="26839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Security Landscape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8271" y="4943237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APIs serve as the communication backbone for modern applications, making them a key attack surface.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511278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7575113" y="4598670"/>
            <a:ext cx="158234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7560" y="4511278"/>
            <a:ext cx="384167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Logging and Monitoring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7560" y="4943237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delves into creating a comprehensive framework for API security through advanced logging and real-time monitoring.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0210" y="6388060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882848" y="6475452"/>
            <a:ext cx="16406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8271" y="6388060"/>
            <a:ext cx="329731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Objective: Proactive Security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8271" y="6820019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goal is to implement robust systems for detecting, analyzing, and responding to API security events in real-time.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499" y="6388060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7574399" y="6475452"/>
            <a:ext cx="159663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7560" y="6388060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Alignment with SIEM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7560" y="6820019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approach aligns with modern security information and event management (SIEM) practices, ensuring a holistic security posture.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510004-387F-53D3-7D46-16C95DBAA819}"/>
              </a:ext>
            </a:extLst>
          </p:cNvPr>
          <p:cNvSpPr/>
          <p:nvPr/>
        </p:nvSpPr>
        <p:spPr>
          <a:xfrm>
            <a:off x="12871048" y="7778187"/>
            <a:ext cx="1632030" cy="451413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390" y="669811"/>
            <a:ext cx="7197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Literature Survey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597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A3AEEC-06AC-8D9F-DAD6-7E295247FF2C}"/>
              </a:ext>
            </a:extLst>
          </p:cNvPr>
          <p:cNvSpPr/>
          <p:nvPr/>
        </p:nvSpPr>
        <p:spPr>
          <a:xfrm>
            <a:off x="12801600" y="7755038"/>
            <a:ext cx="1724628" cy="474562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9D555-A417-921D-80F5-6C78BBEFE5A9}"/>
              </a:ext>
            </a:extLst>
          </p:cNvPr>
          <p:cNvSpPr txBox="1"/>
          <p:nvPr/>
        </p:nvSpPr>
        <p:spPr>
          <a:xfrm>
            <a:off x="837724" y="2183078"/>
            <a:ext cx="10802050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IEEE paper - </a:t>
            </a:r>
            <a:r>
              <a:rPr lang="en-IN" sz="3200" dirty="0"/>
              <a:t>Designing Robust API Monitoring Solutions </a:t>
            </a:r>
            <a:endParaRPr lang="en-US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OWASP API Security Top 10 Analysis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3200" i="0" dirty="0">
                <a:solidFill>
                  <a:srgbClr val="242424"/>
                </a:solidFill>
                <a:effectLst/>
                <a:latin typeface="sohne"/>
              </a:rPr>
              <a:t>API Security 101: Insufficient Logging and Monitoring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3200" i="0" dirty="0">
                <a:effectLst/>
                <a:latin typeface="Claritycity Medium"/>
              </a:rPr>
              <a:t>Access Logs and Issues in one page</a:t>
            </a:r>
          </a:p>
          <a:p>
            <a:pPr>
              <a:lnSpc>
                <a:spcPct val="150000"/>
              </a:lnSpc>
            </a:pP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8834"/>
            <a:ext cx="62698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1 – IEEE Paper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11824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451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SNIPER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946678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SNIPER leverages dynamic binary instrumentation and hardware-assisted virtualization for precise API monitoring.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211824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451140"/>
            <a:ext cx="2949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2946678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IEEE paper addresses challenges like incomplete data and instrumentation artifacts, ensuring data integrity.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797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Accuracy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7528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SNIPER aims to achieve high accuracy, recall, and transparency, providing comprehensive insights into API behavior.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880100-6D3C-55E4-7840-0F94EC7A1318}"/>
              </a:ext>
            </a:extLst>
          </p:cNvPr>
          <p:cNvSpPr/>
          <p:nvPr/>
        </p:nvSpPr>
        <p:spPr>
          <a:xfrm>
            <a:off x="12836324" y="7743463"/>
            <a:ext cx="1713053" cy="486137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2 – OWASP API Top 10 Analysis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81844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OWASP Coverage Gaps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analysis points out gaps in OWASP's coverage, such as the lack of guidance on injection attacks.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Emerging Threats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threats like mass assignment are identified as crucial areas for proactive security measures.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Shifting Security Left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blog post emphasizes the importance of integrating security considerations early in the development lifecycle.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48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3 – Insufficient Logging and Monitoring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21875"/>
            <a:ext cx="7468553" cy="4752737"/>
          </a:xfrm>
          <a:prstGeom prst="roundRect">
            <a:avLst>
              <a:gd name="adj" fmla="val 7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629495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78070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Importance of Logging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780705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API-specific events, such as authentication failures and sensitive operations.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080986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2321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Alerts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232196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real-time alert systems to detect malicious activity quickly.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5532477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6836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 Scenarios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683687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brute-force attacks and prolonged unauthorized access through logging and monitoring.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BC9071-438D-D803-CA33-97BF0596A8E0}"/>
              </a:ext>
            </a:extLst>
          </p:cNvPr>
          <p:cNvSpPr/>
          <p:nvPr/>
        </p:nvSpPr>
        <p:spPr>
          <a:xfrm>
            <a:off x="12758662" y="7733585"/>
            <a:ext cx="1782501" cy="428263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35794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4 – Real-Time Monitoring and Logging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00018" y="2282428"/>
            <a:ext cx="30480" cy="5311259"/>
          </a:xfrm>
          <a:prstGeom prst="roundRect">
            <a:avLst>
              <a:gd name="adj" fmla="val 10977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335703" y="2768918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864334" y="2533293"/>
            <a:ext cx="501848" cy="50184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57930" y="2626757"/>
            <a:ext cx="11465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42078" y="25054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Combined Approach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42078" y="2967276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monitoring enhances security by combining historical logs with continuous data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5703" y="4613672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864334" y="4378047"/>
            <a:ext cx="501848" cy="50184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030665" y="4471511"/>
            <a:ext cx="16906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42078" y="4350187"/>
            <a:ext cx="403574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DDoS and Brute-Force Detection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42078" y="4812030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blog provides practical examples of detecting DDoS and brute-force attacks using combined logging and monitoring.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5703" y="6458426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64334" y="6222802"/>
            <a:ext cx="501848" cy="50184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027569" y="6316266"/>
            <a:ext cx="17537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42078" y="61949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for Scalability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42078" y="6656784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 like Knit provide unified views of logs and data, enabling comprehensive analysis and incident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50" y="641628"/>
            <a:ext cx="566285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Consolidated Findings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50" y="1677710"/>
            <a:ext cx="583287" cy="5832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6650" y="2494240"/>
            <a:ext cx="274665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Monitoring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16650" y="2977277"/>
            <a:ext cx="358032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sophisticated frameworks like SNIPER for comprehensive and accurate API monitoring.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903" y="1677710"/>
            <a:ext cx="583287" cy="5832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6903" y="2494240"/>
            <a:ext cx="3064431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Vulnerability Awareness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46903" y="2977277"/>
            <a:ext cx="3580448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emerging threats like injection attacks and mass assignment, ensuring a robust security posture.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50" y="5170765"/>
            <a:ext cx="583287" cy="5832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6650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 Security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16650" y="6470333"/>
            <a:ext cx="358032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real-time monitoring in tandem with detailed logging for proactive security measures.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903" y="5170765"/>
            <a:ext cx="583287" cy="5832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6903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Tools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46903" y="6470333"/>
            <a:ext cx="358044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tools that provide scalability, usability, and effective incident response capabilities.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08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Plan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33638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5680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Baseline Logging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63609"/>
            <a:ext cx="296941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a baseline for normal API behavior through comprehensive logging of API activity.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433638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568071"/>
            <a:ext cx="28822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063609"/>
            <a:ext cx="296953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tools like Prometheus and Grafana for real-time monitoring of API performance and security metrics.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433638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5680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Alerting Mechanisms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063609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alerting mechanisms to quickly notify security teams of anomalies or suspicious activity.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433638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5680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Periodic Evaluation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063609"/>
            <a:ext cx="296953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 regular evaluations and updates to the logging and monitoring system based on emerging threats and security best practices.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F5E33F-80D5-D064-F426-F5FDCC968E59}"/>
              </a:ext>
            </a:extLst>
          </p:cNvPr>
          <p:cNvSpPr/>
          <p:nvPr/>
        </p:nvSpPr>
        <p:spPr>
          <a:xfrm>
            <a:off x="12824749" y="7743463"/>
            <a:ext cx="1805651" cy="486137"/>
          </a:xfrm>
          <a:prstGeom prst="rect">
            <a:avLst/>
          </a:prstGeom>
          <a:solidFill>
            <a:srgbClr val="FEF5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620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</vt:lpstr>
      <vt:lpstr>Wingdings</vt:lpstr>
      <vt:lpstr>Lora</vt:lpstr>
      <vt:lpstr>Claritycity Medium</vt:lpstr>
      <vt:lpstr>Source Sans Pro</vt:lpstr>
      <vt:lpstr>Arial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Bhavya Sri</cp:lastModifiedBy>
  <cp:revision>4</cp:revision>
  <dcterms:created xsi:type="dcterms:W3CDTF">2024-11-18T08:00:29Z</dcterms:created>
  <dcterms:modified xsi:type="dcterms:W3CDTF">2024-11-18T09:20:24Z</dcterms:modified>
</cp:coreProperties>
</file>